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4" r:id="rId2"/>
  </p:sldMasterIdLst>
  <p:notesMasterIdLst>
    <p:notesMasterId r:id="rId22"/>
  </p:notesMasterIdLst>
  <p:sldIdLst>
    <p:sldId id="256" r:id="rId3"/>
    <p:sldId id="306" r:id="rId4"/>
    <p:sldId id="313" r:id="rId5"/>
    <p:sldId id="257" r:id="rId6"/>
    <p:sldId id="258" r:id="rId7"/>
    <p:sldId id="259" r:id="rId8"/>
    <p:sldId id="260" r:id="rId9"/>
    <p:sldId id="261" r:id="rId10"/>
    <p:sldId id="307" r:id="rId11"/>
    <p:sldId id="308" r:id="rId12"/>
    <p:sldId id="309" r:id="rId13"/>
    <p:sldId id="263" r:id="rId14"/>
    <p:sldId id="310" r:id="rId15"/>
    <p:sldId id="311" r:id="rId16"/>
    <p:sldId id="312" r:id="rId17"/>
    <p:sldId id="262" r:id="rId18"/>
    <p:sldId id="314" r:id="rId19"/>
    <p:sldId id="264" r:id="rId20"/>
    <p:sldId id="286" r:id="rId21"/>
  </p:sldIdLst>
  <p:sldSz cx="9144000" cy="5143500" type="screen16x9"/>
  <p:notesSz cx="6858000" cy="9144000"/>
  <p:embeddedFontLs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Barlow Condensed" panose="020B0604020202020204" charset="0"/>
      <p:regular r:id="rId27"/>
      <p:bold r:id="rId28"/>
      <p:italic r:id="rId29"/>
      <p:boldItalic r:id="rId30"/>
    </p:embeddedFont>
    <p:embeddedFont>
      <p:font typeface="Barlow Condensed Light" panose="020B0604020202020204" charset="0"/>
      <p:regular r:id="rId31"/>
      <p:bold r:id="rId32"/>
      <p:italic r:id="rId33"/>
      <p:boldItalic r:id="rId34"/>
    </p:embeddedFont>
    <p:embeddedFont>
      <p:font typeface="Poppins" panose="020B0604020202020204" charset="0"/>
      <p:regular r:id="rId35"/>
      <p:bold r:id="rId36"/>
      <p:italic r:id="rId37"/>
      <p:boldItalic r:id="rId38"/>
    </p:embeddedFont>
    <p:embeddedFont>
      <p:font typeface="Rozha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658B9-572C-4E48-AB19-0E4186422607}">
  <a:tblStyle styleId="{B4E658B9-572C-4E48-AB19-0E41864226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9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2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787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33b2d619d_0_1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33b2d619d_0_1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33b2d619d_0_1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33b2d619d_0_1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546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33b2d619d_0_1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33b2d619d_0_13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a33b2d619d_0_14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a33b2d619d_0_14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33b2d619d_0_1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33b2d619d_0_1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33b2d619d_0_13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33b2d619d_0_13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33b2d619d_0_13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33b2d619d_0_13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67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24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57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Condensed"/>
              <a:buNone/>
              <a:defRPr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" name="Google Shape;83;p11"/>
          <p:cNvSpPr/>
          <p:nvPr/>
        </p:nvSpPr>
        <p:spPr>
          <a:xfrm>
            <a:off x="611000" y="2609200"/>
            <a:ext cx="8639800" cy="2759025"/>
          </a:xfrm>
          <a:custGeom>
            <a:avLst/>
            <a:gdLst/>
            <a:ahLst/>
            <a:cxnLst/>
            <a:rect l="l" t="t" r="r" b="b"/>
            <a:pathLst>
              <a:path w="345592" h="110361" extrusionOk="0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4" name="Google Shape;84;p11"/>
          <p:cNvSpPr/>
          <p:nvPr/>
        </p:nvSpPr>
        <p:spPr>
          <a:xfrm>
            <a:off x="1810975" y="-199750"/>
            <a:ext cx="4193925" cy="1398225"/>
          </a:xfrm>
          <a:custGeom>
            <a:avLst/>
            <a:gdLst/>
            <a:ahLst/>
            <a:cxnLst/>
            <a:rect l="l" t="t" r="r" b="b"/>
            <a:pathLst>
              <a:path w="167757" h="55929" extrusionOk="0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" name="Google Shape;85;p11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812158" y="27323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 hasCustomPrompt="1"/>
          </p:nvPr>
        </p:nvSpPr>
        <p:spPr>
          <a:xfrm>
            <a:off x="181215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3" hasCustomPrompt="1"/>
          </p:nvPr>
        </p:nvSpPr>
        <p:spPr>
          <a:xfrm>
            <a:off x="1812158" y="238185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4" hasCustomPrompt="1"/>
          </p:nvPr>
        </p:nvSpPr>
        <p:spPr>
          <a:xfrm>
            <a:off x="181215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/>
          </p:nvPr>
        </p:nvSpPr>
        <p:spPr>
          <a:xfrm>
            <a:off x="5086498" y="27323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/>
          </p:nvPr>
        </p:nvSpPr>
        <p:spPr>
          <a:xfrm>
            <a:off x="1812158" y="1641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7"/>
          </p:nvPr>
        </p:nvSpPr>
        <p:spPr>
          <a:xfrm>
            <a:off x="1812158" y="3823250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8"/>
          </p:nvPr>
        </p:nvSpPr>
        <p:spPr>
          <a:xfrm>
            <a:off x="5086498" y="1641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9"/>
          </p:nvPr>
        </p:nvSpPr>
        <p:spPr>
          <a:xfrm>
            <a:off x="5086498" y="3823250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649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4" hasCustomPrompt="1"/>
          </p:nvPr>
        </p:nvSpPr>
        <p:spPr>
          <a:xfrm>
            <a:off x="5086498" y="238007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649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81215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181215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508649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508649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9"/>
          </p:nvPr>
        </p:nvSpPr>
        <p:spPr>
          <a:xfrm>
            <a:off x="181215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508649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" name="Google Shape;118;p14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" name="Google Shape;119;p14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22" name="Google Shape;122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26" name="Google Shape;126;p1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27" name="Google Shape;127;p1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28" name="Google Shape;128;p1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29" name="Google Shape;129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6"/>
          <p:cNvSpPr txBox="1">
            <a:spLocks noGrp="1"/>
          </p:cNvSpPr>
          <p:nvPr>
            <p:ph type="title" idx="6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" name="Google Shape;147;p17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9" name="Google Shape;149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2"/>
          </p:nvPr>
        </p:nvSpPr>
        <p:spPr>
          <a:xfrm>
            <a:off x="227152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 idx="3"/>
          </p:nvPr>
        </p:nvSpPr>
        <p:spPr>
          <a:xfrm>
            <a:off x="22715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 idx="5"/>
          </p:nvPr>
        </p:nvSpPr>
        <p:spPr>
          <a:xfrm>
            <a:off x="569047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7"/>
          </p:nvPr>
        </p:nvSpPr>
        <p:spPr>
          <a:xfrm>
            <a:off x="569047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 rot="10800000" flipH="1">
            <a:off x="-74900" y="1635441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rot="10800000" flipH="1">
            <a:off x="-74909" y="-74900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rot="10800000" flipH="1">
            <a:off x="1672891" y="1385757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974300" y="18974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66" name="Google Shape;166;p18"/>
          <p:cNvCxnSpPr/>
          <p:nvPr/>
        </p:nvCxnSpPr>
        <p:spPr>
          <a:xfrm>
            <a:off x="4426663" y="1897400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2607250" y="2777775"/>
            <a:ext cx="3699300" cy="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0" name="Google Shape;170;p19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2" name="Google Shape;172;p19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3" name="Google Shape;173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78" name="Google Shape;178;p20"/>
            <p:cNvSpPr/>
            <p:nvPr/>
          </p:nvSpPr>
          <p:spPr>
            <a:xfrm>
              <a:off x="-112366" y="-74900"/>
              <a:ext cx="4455825" cy="3945000"/>
            </a:xfrm>
            <a:custGeom>
              <a:avLst/>
              <a:gdLst/>
              <a:ahLst/>
              <a:cxnLst/>
              <a:rect l="l" t="t" r="r" b="b"/>
              <a:pathLst>
                <a:path w="178233" h="157800" extrusionOk="0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79" name="Google Shape;179;p20"/>
            <p:cNvSpPr/>
            <p:nvPr/>
          </p:nvSpPr>
          <p:spPr>
            <a:xfrm>
              <a:off x="3096091" y="-74900"/>
              <a:ext cx="6204650" cy="4232150"/>
            </a:xfrm>
            <a:custGeom>
              <a:avLst/>
              <a:gdLst/>
              <a:ahLst/>
              <a:cxnLst/>
              <a:rect l="l" t="t" r="r" b="b"/>
              <a:pathLst>
                <a:path w="248186" h="169286" extrusionOk="0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0" name="Google Shape;180;p20"/>
            <p:cNvSpPr/>
            <p:nvPr/>
          </p:nvSpPr>
          <p:spPr>
            <a:xfrm>
              <a:off x="-124834" y="2696591"/>
              <a:ext cx="6579175" cy="2559275"/>
            </a:xfrm>
            <a:custGeom>
              <a:avLst/>
              <a:gdLst/>
              <a:ahLst/>
              <a:cxnLst/>
              <a:rect l="l" t="t" r="r" b="b"/>
              <a:pathLst>
                <a:path w="263167" h="102371" extrusionOk="0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1" name="Google Shape;181;p20"/>
            <p:cNvSpPr/>
            <p:nvPr/>
          </p:nvSpPr>
          <p:spPr>
            <a:xfrm>
              <a:off x="5887625" y="3176625"/>
              <a:ext cx="3449500" cy="2129175"/>
            </a:xfrm>
            <a:custGeom>
              <a:avLst/>
              <a:gdLst/>
              <a:ahLst/>
              <a:cxnLst/>
              <a:rect l="l" t="t" r="r" b="b"/>
              <a:pathLst>
                <a:path w="137980" h="85167" extrusionOk="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82" name="Google Shape;182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-62425" y="-87400"/>
            <a:ext cx="4162700" cy="5280825"/>
          </a:xfrm>
          <a:custGeom>
            <a:avLst/>
            <a:gdLst/>
            <a:ahLst/>
            <a:cxnLst/>
            <a:rect l="l" t="t" r="r" b="b"/>
            <a:pathLst>
              <a:path w="166508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7" name="Google Shape;187;p21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>
            <a:off x="3387250" y="-62425"/>
            <a:ext cx="5826100" cy="5343250"/>
          </a:xfrm>
          <a:custGeom>
            <a:avLst/>
            <a:gdLst/>
            <a:ahLst/>
            <a:cxnLst/>
            <a:rect l="l" t="t" r="r" b="b"/>
            <a:pathLst>
              <a:path w="233044" h="213730" extrusionOk="0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9" name="Google Shape;189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4919975" y="-87400"/>
            <a:ext cx="4293375" cy="5280825"/>
          </a:xfrm>
          <a:custGeom>
            <a:avLst/>
            <a:gdLst/>
            <a:ahLst/>
            <a:cxnLst/>
            <a:rect l="l" t="t" r="r" b="b"/>
            <a:pathLst>
              <a:path w="171735" h="211233" extrusionOk="0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5" name="Google Shape;195;p22"/>
          <p:cNvSpPr/>
          <p:nvPr/>
        </p:nvSpPr>
        <p:spPr>
          <a:xfrm>
            <a:off x="-62425" y="-62425"/>
            <a:ext cx="5755225" cy="5343250"/>
          </a:xfrm>
          <a:custGeom>
            <a:avLst/>
            <a:gdLst/>
            <a:ahLst/>
            <a:cxnLst/>
            <a:rect l="l" t="t" r="r" b="b"/>
            <a:pathLst>
              <a:path w="230209" h="213730" extrusionOk="0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6" name="Google Shape;19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-62416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1" name="Google Shape;201;p23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02" name="Google Shape;202;p23"/>
          <p:cNvSpPr/>
          <p:nvPr/>
        </p:nvSpPr>
        <p:spPr>
          <a:xfrm>
            <a:off x="3447275" y="-62425"/>
            <a:ext cx="5766075" cy="5343250"/>
          </a:xfrm>
          <a:custGeom>
            <a:avLst/>
            <a:gdLst/>
            <a:ahLst/>
            <a:cxnLst/>
            <a:rect l="l" t="t" r="r" b="b"/>
            <a:pathLst>
              <a:path w="230643" h="213730" extrusionOk="0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3" name="Google Shape;203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415507" y="1754375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1283507" y="212123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1415507" y="3204653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3"/>
          </p:nvPr>
        </p:nvSpPr>
        <p:spPr>
          <a:xfrm>
            <a:off x="1283507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4"/>
          </p:nvPr>
        </p:nvSpPr>
        <p:spPr>
          <a:xfrm>
            <a:off x="3777300" y="1754375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5"/>
          </p:nvPr>
        </p:nvSpPr>
        <p:spPr>
          <a:xfrm>
            <a:off x="3638700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6"/>
          </p:nvPr>
        </p:nvSpPr>
        <p:spPr>
          <a:xfrm>
            <a:off x="3777300" y="3204653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7"/>
          </p:nvPr>
        </p:nvSpPr>
        <p:spPr>
          <a:xfrm>
            <a:off x="3638700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8"/>
          </p:nvPr>
        </p:nvSpPr>
        <p:spPr>
          <a:xfrm>
            <a:off x="6141241" y="1754375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9"/>
          </p:nvPr>
        </p:nvSpPr>
        <p:spPr>
          <a:xfrm>
            <a:off x="5999941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 idx="13"/>
          </p:nvPr>
        </p:nvSpPr>
        <p:spPr>
          <a:xfrm>
            <a:off x="6141241" y="3204653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4"/>
          </p:nvPr>
        </p:nvSpPr>
        <p:spPr>
          <a:xfrm>
            <a:off x="5999941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15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2"/>
          </p:nvPr>
        </p:nvSpPr>
        <p:spPr>
          <a:xfrm>
            <a:off x="1603221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16139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 idx="3"/>
          </p:nvPr>
        </p:nvSpPr>
        <p:spPr>
          <a:xfrm>
            <a:off x="1603125" y="30969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4"/>
          </p:nvPr>
        </p:nvSpPr>
        <p:spPr>
          <a:xfrm>
            <a:off x="1613330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title" idx="5"/>
          </p:nvPr>
        </p:nvSpPr>
        <p:spPr>
          <a:xfrm>
            <a:off x="5032000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 idx="7"/>
          </p:nvPr>
        </p:nvSpPr>
        <p:spPr>
          <a:xfrm>
            <a:off x="5022125" y="309712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32" name="Google Shape;232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-218375" y="2550050"/>
            <a:ext cx="4311125" cy="2803650"/>
          </a:xfrm>
          <a:custGeom>
            <a:avLst/>
            <a:gdLst/>
            <a:ahLst/>
            <a:cxnLst/>
            <a:rect l="l" t="t" r="r" b="b"/>
            <a:pathLst>
              <a:path w="172445" h="112146" extrusionOk="0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5" name="Google Shape;235;p25"/>
          <p:cNvSpPr/>
          <p:nvPr/>
        </p:nvSpPr>
        <p:spPr>
          <a:xfrm>
            <a:off x="4278625" y="3457200"/>
            <a:ext cx="4110775" cy="1867125"/>
          </a:xfrm>
          <a:custGeom>
            <a:avLst/>
            <a:gdLst/>
            <a:ahLst/>
            <a:cxnLst/>
            <a:rect l="l" t="t" r="r" b="b"/>
            <a:pathLst>
              <a:path w="164431" h="74685" extrusionOk="0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6" name="Google Shape;236;p25"/>
          <p:cNvSpPr/>
          <p:nvPr/>
        </p:nvSpPr>
        <p:spPr>
          <a:xfrm>
            <a:off x="-227861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7" name="Google Shape;237;p25"/>
          <p:cNvSpPr/>
          <p:nvPr/>
        </p:nvSpPr>
        <p:spPr>
          <a:xfrm>
            <a:off x="5867575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38" name="Google Shape;238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636700" y="-16227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3" name="Google Shape;243;p26"/>
          <p:cNvSpPr/>
          <p:nvPr/>
        </p:nvSpPr>
        <p:spPr>
          <a:xfrm>
            <a:off x="600075" y="-199725"/>
            <a:ext cx="8638250" cy="2759025"/>
          </a:xfrm>
          <a:custGeom>
            <a:avLst/>
            <a:gdLst/>
            <a:ahLst/>
            <a:cxnLst/>
            <a:rect l="l" t="t" r="r" b="b"/>
            <a:pathLst>
              <a:path w="345530" h="110361" extrusionOk="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4" name="Google Shape;244;p26"/>
          <p:cNvSpPr/>
          <p:nvPr/>
        </p:nvSpPr>
        <p:spPr>
          <a:xfrm>
            <a:off x="1974642" y="3927350"/>
            <a:ext cx="4028750" cy="1428400"/>
          </a:xfrm>
          <a:custGeom>
            <a:avLst/>
            <a:gdLst/>
            <a:ahLst/>
            <a:cxnLst/>
            <a:rect l="l" t="t" r="r" b="b"/>
            <a:pathLst>
              <a:path w="161150" h="57136" extrusionOk="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5" name="Google Shape;245;p26"/>
          <p:cNvSpPr/>
          <p:nvPr/>
        </p:nvSpPr>
        <p:spPr>
          <a:xfrm>
            <a:off x="-237200" y="-212225"/>
            <a:ext cx="3422675" cy="5580450"/>
          </a:xfrm>
          <a:custGeom>
            <a:avLst/>
            <a:gdLst/>
            <a:ahLst/>
            <a:cxnLst/>
            <a:rect l="l" t="t" r="r" b="b"/>
            <a:pathLst>
              <a:path w="136907" h="223218" extrusionOk="0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6" name="Google Shape;246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1" name="Google Shape;251;p27"/>
          <p:cNvSpPr/>
          <p:nvPr/>
        </p:nvSpPr>
        <p:spPr>
          <a:xfrm>
            <a:off x="632825" y="2596700"/>
            <a:ext cx="8605500" cy="2759025"/>
          </a:xfrm>
          <a:custGeom>
            <a:avLst/>
            <a:gdLst/>
            <a:ahLst/>
            <a:cxnLst/>
            <a:rect l="l" t="t" r="r" b="b"/>
            <a:pathLst>
              <a:path w="344220" h="110361" extrusionOk="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2" name="Google Shape;252;p27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3" name="Google Shape;253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8" name="Google Shape;258;p28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5" name="Google Shape;265;p29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" name="Google Shape;266;p29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" name="Google Shape;267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2" name="Google Shape;272;p30"/>
          <p:cNvSpPr/>
          <p:nvPr/>
        </p:nvSpPr>
        <p:spPr>
          <a:xfrm>
            <a:off x="545550" y="2596700"/>
            <a:ext cx="8694300" cy="2781500"/>
          </a:xfrm>
          <a:custGeom>
            <a:avLst/>
            <a:gdLst/>
            <a:ahLst/>
            <a:cxnLst/>
            <a:rect l="l" t="t" r="r" b="b"/>
            <a:pathLst>
              <a:path w="347772" h="111260" extrusionOk="0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3" name="Google Shape;273;p30"/>
          <p:cNvSpPr/>
          <p:nvPr/>
        </p:nvSpPr>
        <p:spPr>
          <a:xfrm flipH="1">
            <a:off x="1816614" y="-199750"/>
            <a:ext cx="4203083" cy="139822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" name="Google Shape;274;p30"/>
          <p:cNvSpPr/>
          <p:nvPr/>
        </p:nvSpPr>
        <p:spPr>
          <a:xfrm>
            <a:off x="-226275" y="-287950"/>
            <a:ext cx="3383225" cy="5656175"/>
          </a:xfrm>
          <a:custGeom>
            <a:avLst/>
            <a:gdLst/>
            <a:ahLst/>
            <a:cxnLst/>
            <a:rect l="l" t="t" r="r" b="b"/>
            <a:pathLst>
              <a:path w="135329" h="226247" extrusionOk="0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75" name="Google Shape;275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39730"/>
            </a:srgbClr>
          </a:solid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80" name="Google Shape;280;p31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81" name="Google Shape;281;p31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2" name="Google Shape;282;p31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83" name="Google Shape;283;p31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84" name="Google Shape;284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87" name="Google Shape;287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>
            <a:off x="1791252" y="3021182"/>
            <a:ext cx="7428100" cy="2272125"/>
          </a:xfrm>
          <a:custGeom>
            <a:avLst/>
            <a:gdLst/>
            <a:ahLst/>
            <a:cxnLst/>
            <a:rect l="l" t="t" r="r" b="b"/>
            <a:pathLst>
              <a:path w="297124" h="90885" extrusionOk="0">
                <a:moveTo>
                  <a:pt x="0" y="90885"/>
                </a:moveTo>
                <a:lnTo>
                  <a:pt x="0" y="80897"/>
                </a:lnTo>
                <a:lnTo>
                  <a:pt x="0" y="0"/>
                </a:lnTo>
                <a:lnTo>
                  <a:pt x="297124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3" name="Google Shape;293;p32"/>
          <p:cNvSpPr/>
          <p:nvPr/>
        </p:nvSpPr>
        <p:spPr>
          <a:xfrm rot="10800000">
            <a:off x="3710841" y="-90416"/>
            <a:ext cx="5480575" cy="4128825"/>
          </a:xfrm>
          <a:custGeom>
            <a:avLst/>
            <a:gdLst/>
            <a:ahLst/>
            <a:cxnLst/>
            <a:rect l="l" t="t" r="r" b="b"/>
            <a:pathLst>
              <a:path w="219223" h="165153" extrusionOk="0">
                <a:moveTo>
                  <a:pt x="0" y="40311"/>
                </a:moveTo>
                <a:lnTo>
                  <a:pt x="0" y="165153"/>
                </a:lnTo>
                <a:lnTo>
                  <a:pt x="219223" y="165153"/>
                </a:lnTo>
                <a:lnTo>
                  <a:pt x="123872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" name="Google Shape;294;p32"/>
          <p:cNvSpPr/>
          <p:nvPr/>
        </p:nvSpPr>
        <p:spPr>
          <a:xfrm>
            <a:off x="-137325" y="961300"/>
            <a:ext cx="3731225" cy="4344500"/>
          </a:xfrm>
          <a:custGeom>
            <a:avLst/>
            <a:gdLst/>
            <a:ahLst/>
            <a:cxnLst/>
            <a:rect l="l" t="t" r="r" b="b"/>
            <a:pathLst>
              <a:path w="149249" h="173780" extrusionOk="0">
                <a:moveTo>
                  <a:pt x="96194" y="167653"/>
                </a:moveTo>
                <a:lnTo>
                  <a:pt x="0" y="173780"/>
                </a:lnTo>
                <a:lnTo>
                  <a:pt x="0" y="0"/>
                </a:lnTo>
                <a:lnTo>
                  <a:pt x="149249" y="15132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" name="Google Shape;295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97" name="Google Shape;297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01" name="Google Shape;301;p33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-152625" y="1148825"/>
              <a:ext cx="5483400" cy="4144475"/>
            </a:xfrm>
            <a:custGeom>
              <a:avLst/>
              <a:gdLst/>
              <a:ahLst/>
              <a:cxnLst/>
              <a:rect l="l" t="t" r="r" b="b"/>
              <a:pathLst>
                <a:path w="219336" h="165779" extrusionOk="0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2972758" y="401008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05" name="Google Shape;305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483550" y="322120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4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11" name="Google Shape;311;p34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2" name="Google Shape;312;p34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13" name="Google Shape;313;p34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4" name="Google Shape;314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6" name="Google Shape;316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0" name="Google Shape;320;p35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1" name="Google Shape;321;p35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2" name="Google Shape;322;p35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5" name="Google Shape;325;p36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1" name="Google Shape;331;p37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2" name="Google Shape;332;p37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45" name="Google Shape;345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" name="Google Shape;349;p41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" name="Google Shape;350;p41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1" name="Google Shape;351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6" name="Google Shape;356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422548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035895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0" name="Google Shape;360;p42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1" name="Google Shape;361;p42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2" name="Google Shape;362;p42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3" name="Google Shape;363;p42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64" name="Google Shape;364;p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4" name="Google Shape;384;p44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5" name="Google Shape;385;p44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6" name="Google Shape;386;p44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7" name="Google Shape;387;p44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8" name="Google Shape;388;p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90" name="Google Shape;390;p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4" name="Google Shape;394;p45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5" name="Google Shape;395;p45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6" name="Google Shape;396;p45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7" name="Google Shape;397;p45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98" name="Google Shape;398;p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401" name="Google Shape;401;p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5" name="Google Shape;405;p46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6" name="Google Shape;406;p46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07" name="Google Shape;407;p46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8" name="Google Shape;408;p46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1" name="Google Shape;411;p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15" name="Google Shape;415;p47"/>
            <p:cNvSpPr/>
            <p:nvPr/>
          </p:nvSpPr>
          <p:spPr>
            <a:xfrm>
              <a:off x="-237175" y="2127600"/>
              <a:ext cx="8462695" cy="3196882"/>
            </a:xfrm>
            <a:custGeom>
              <a:avLst/>
              <a:gdLst/>
              <a:ahLst/>
              <a:cxnLst/>
              <a:rect l="l" t="t" r="r" b="b"/>
              <a:pathLst>
                <a:path w="345064" h="110361" extrusionOk="0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6" name="Google Shape;416;p47"/>
            <p:cNvSpPr/>
            <p:nvPr/>
          </p:nvSpPr>
          <p:spPr>
            <a:xfrm>
              <a:off x="1623100" y="-210720"/>
              <a:ext cx="5122507" cy="1387179"/>
            </a:xfrm>
            <a:custGeom>
              <a:avLst/>
              <a:gdLst/>
              <a:ahLst/>
              <a:cxnLst/>
              <a:rect l="l" t="t" r="r" b="b"/>
              <a:pathLst>
                <a:path w="166789" h="55929" extrusionOk="0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7" name="Google Shape;417;p47"/>
            <p:cNvSpPr/>
            <p:nvPr/>
          </p:nvSpPr>
          <p:spPr>
            <a:xfrm>
              <a:off x="5094677" y="-212225"/>
              <a:ext cx="4156292" cy="5536364"/>
            </a:xfrm>
            <a:custGeom>
              <a:avLst/>
              <a:gdLst/>
              <a:ahLst/>
              <a:cxnLst/>
              <a:rect l="l" t="t" r="r" b="b"/>
              <a:pathLst>
                <a:path w="135329" h="223218" extrusionOk="0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8" name="Google Shape;418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21" name="Google Shape;421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9" name="Google Shape;439;p51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0" name="Google Shape;440;p51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1" name="Google Shape;441;p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title" idx="2" hasCustomPrompt="1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 idx="3" hasCustomPrompt="1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4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6" name="Google Shape;446;p51"/>
          <p:cNvSpPr txBox="1">
            <a:spLocks noGrp="1"/>
          </p:cNvSpPr>
          <p:nvPr>
            <p:ph type="title" idx="5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7" name="Google Shape;447;p51"/>
          <p:cNvSpPr txBox="1">
            <a:spLocks noGrp="1"/>
          </p:cNvSpPr>
          <p:nvPr>
            <p:ph type="title" idx="6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title" idx="7" hasCustomPrompt="1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 idx="8" hasCustomPrompt="1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51"/>
          <p:cNvSpPr txBox="1">
            <a:spLocks noGrp="1"/>
          </p:cNvSpPr>
          <p:nvPr>
            <p:ph type="subTitle" idx="1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51"/>
          <p:cNvSpPr txBox="1">
            <a:spLocks noGrp="1"/>
          </p:cNvSpPr>
          <p:nvPr>
            <p:ph type="subTitle" idx="9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subTitle" idx="13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subTitle" idx="14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5" name="Google Shape;455;p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9" name="Google Shape;459;p52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0" name="Google Shape;460;p52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1" name="Google Shape;461;p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2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64" name="Google Shape;464;p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53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468" name="Google Shape;468;p53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69" name="Google Shape;469;p53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70" name="Google Shape;470;p53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71" name="Google Shape;471;p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7" name="Google Shape;477;p54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8" name="Google Shape;478;p54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9" name="Google Shape;479;p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1" name="Google Shape;481;p54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3" name="Google Shape;483;p54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title" idx="6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87" name="Google Shape;487;p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" name="Google Shape;47;p6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71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662" name="Google Shape;662;p71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63" name="Google Shape;663;p71"/>
            <p:cNvSpPr/>
            <p:nvPr/>
          </p:nvSpPr>
          <p:spPr>
            <a:xfrm>
              <a:off x="-152625" y="1148825"/>
              <a:ext cx="5483400" cy="4144475"/>
            </a:xfrm>
            <a:custGeom>
              <a:avLst/>
              <a:gdLst/>
              <a:ahLst/>
              <a:cxnLst/>
              <a:rect l="l" t="t" r="r" b="b"/>
              <a:pathLst>
                <a:path w="219336" h="165779" extrusionOk="0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64" name="Google Shape;664;p71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65" name="Google Shape;665;p71"/>
            <p:cNvSpPr/>
            <p:nvPr/>
          </p:nvSpPr>
          <p:spPr>
            <a:xfrm>
              <a:off x="2972758" y="401008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66" name="Google Shape;666;p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71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71"/>
          <p:cNvSpPr txBox="1">
            <a:spLocks noGrp="1"/>
          </p:cNvSpPr>
          <p:nvPr>
            <p:ph type="body" idx="1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71"/>
          <p:cNvSpPr txBox="1"/>
          <p:nvPr/>
        </p:nvSpPr>
        <p:spPr>
          <a:xfrm>
            <a:off x="2483550" y="322120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70" name="Google Shape;670;p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4" name="Google Shape;684;p73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85" name="Google Shape;685;p73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6" name="Google Shape;686;p73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4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9" name="Google Shape;689;p74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0" name="Google Shape;690;p74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1" name="Google Shape;691;p74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4" name="Google Shape;694;p75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5" name="Google Shape;695;p75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6" name="Google Shape;696;p75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" name="Google Shape;57;p7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" name="Google Shape;58;p7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" name="Google Shape;59;p7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" name="Google Shape;67;p8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" name="Google Shape;68;p8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237175" y="2127600"/>
            <a:ext cx="8462695" cy="3196882"/>
          </a:xfrm>
          <a:custGeom>
            <a:avLst/>
            <a:gdLst/>
            <a:ahLst/>
            <a:cxnLst/>
            <a:rect l="l" t="t" r="r" b="b"/>
            <a:pathLst>
              <a:path w="345064" h="110361" extrusionOk="0">
                <a:moveTo>
                  <a:pt x="0" y="4994"/>
                </a:moveTo>
                <a:lnTo>
                  <a:pt x="0" y="110361"/>
                </a:lnTo>
                <a:lnTo>
                  <a:pt x="345064" y="110361"/>
                </a:lnTo>
                <a:lnTo>
                  <a:pt x="17877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1623100" y="-210720"/>
            <a:ext cx="5122507" cy="1387179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" name="Google Shape;75;p9"/>
          <p:cNvSpPr/>
          <p:nvPr/>
        </p:nvSpPr>
        <p:spPr>
          <a:xfrm>
            <a:off x="5094677" y="-212225"/>
            <a:ext cx="4156292" cy="5536364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1886250" y="1105650"/>
            <a:ext cx="53715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zha One"/>
              <a:buNone/>
              <a:defRPr sz="2800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Manjari"/>
              <a:buChar char="●"/>
              <a:defRPr sz="1800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16" r:id="rId13"/>
    <p:sldLayoutId id="2147483718" r:id="rId14"/>
    <p:sldLayoutId id="2147483719" r:id="rId15"/>
    <p:sldLayoutId id="2147483720" r:id="rId16"/>
    <p:sldLayoutId id="214748372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</a:rPr>
              <a:t>OPTICAL CHARACTER RECOGNITION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707" name="Google Shape;707;p79"/>
          <p:cNvSpPr txBox="1">
            <a:spLocks noGrp="1"/>
          </p:cNvSpPr>
          <p:nvPr>
            <p:ph type="subTitle" idx="1"/>
          </p:nvPr>
        </p:nvSpPr>
        <p:spPr>
          <a:xfrm>
            <a:off x="-418971" y="3681543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Sreeparvathy</a:t>
            </a:r>
            <a:r>
              <a:rPr lang="en-US" dirty="0"/>
              <a:t> V 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B.Tech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year(IT)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Sri </a:t>
            </a:r>
            <a:r>
              <a:rPr lang="en-US" dirty="0" err="1"/>
              <a:t>Manakula</a:t>
            </a:r>
            <a:r>
              <a:rPr lang="en-US" dirty="0"/>
              <a:t> </a:t>
            </a:r>
            <a:r>
              <a:rPr lang="en-US" dirty="0" err="1"/>
              <a:t>Vinayagar</a:t>
            </a:r>
            <a:r>
              <a:rPr lang="en-US" dirty="0"/>
              <a:t> Engineering College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SOME OTHER EXAMPLES</a:t>
            </a:r>
            <a:endParaRPr sz="27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B0CC9-81D4-444F-B85B-D3413E59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8" y="1928037"/>
            <a:ext cx="3409507" cy="2130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C8B4A-CB11-410D-8D26-28507800E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97" y="1681333"/>
            <a:ext cx="3071126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SOME OTHER EXAMPLES</a:t>
            </a:r>
            <a:endParaRPr sz="27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A7418-256A-49CC-8DDD-E23DC67F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3" y="1850066"/>
            <a:ext cx="3124113" cy="201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458B4-5A25-4EA4-B473-C2701A76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10" y="1850066"/>
            <a:ext cx="4614316" cy="21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6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FLOW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7606-ACAF-42CA-BDDE-CDCEA7A3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97" y="1211725"/>
            <a:ext cx="6032205" cy="30585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6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FLOW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754AC-5797-4D46-A8B3-A8D4AA282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9"/>
          <a:stretch/>
        </p:blipFill>
        <p:spPr>
          <a:xfrm>
            <a:off x="1677915" y="1346789"/>
            <a:ext cx="6119293" cy="29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0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6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FLOW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E1C99-2990-4408-A694-EDA15533E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9"/>
          <a:stretch/>
        </p:blipFill>
        <p:spPr>
          <a:xfrm>
            <a:off x="1620047" y="1318437"/>
            <a:ext cx="6226780" cy="304980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FCA8CE-5EB2-47FA-B980-F7D67F1048A7}"/>
              </a:ext>
            </a:extLst>
          </p:cNvPr>
          <p:cNvCxnSpPr/>
          <p:nvPr/>
        </p:nvCxnSpPr>
        <p:spPr>
          <a:xfrm flipH="1">
            <a:off x="3940629" y="2982686"/>
            <a:ext cx="34108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5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6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FLOW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14C54-E4DB-494F-A31A-2077B37E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61" y="1424955"/>
            <a:ext cx="5677786" cy="27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9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5"/>
          <p:cNvSpPr/>
          <p:nvPr/>
        </p:nvSpPr>
        <p:spPr>
          <a:xfrm>
            <a:off x="1568790" y="3635425"/>
            <a:ext cx="426000" cy="42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9" name="Google Shape;779;p85"/>
          <p:cNvGrpSpPr/>
          <p:nvPr/>
        </p:nvGrpSpPr>
        <p:grpSpPr>
          <a:xfrm>
            <a:off x="-44867" y="3274435"/>
            <a:ext cx="7620077" cy="742238"/>
            <a:chOff x="-186057" y="2971850"/>
            <a:chExt cx="7620077" cy="742238"/>
          </a:xfrm>
        </p:grpSpPr>
        <p:cxnSp>
          <p:nvCxnSpPr>
            <p:cNvPr id="780" name="Google Shape;780;p85"/>
            <p:cNvCxnSpPr/>
            <p:nvPr/>
          </p:nvCxnSpPr>
          <p:spPr>
            <a:xfrm>
              <a:off x="16502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81" name="Google Shape;781;p85"/>
            <p:cNvCxnSpPr/>
            <p:nvPr/>
          </p:nvCxnSpPr>
          <p:spPr>
            <a:xfrm>
              <a:off x="-186057" y="3545500"/>
              <a:ext cx="7404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85"/>
            <p:cNvCxnSpPr/>
            <p:nvPr/>
          </p:nvCxnSpPr>
          <p:spPr>
            <a:xfrm>
              <a:off x="44368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83" name="Google Shape;783;p85"/>
            <p:cNvSpPr txBox="1"/>
            <p:nvPr/>
          </p:nvSpPr>
          <p:spPr>
            <a:xfrm>
              <a:off x="426407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2</a:t>
              </a:r>
              <a:endParaRPr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cxnSp>
          <p:nvCxnSpPr>
            <p:cNvPr id="784" name="Google Shape;784;p85"/>
            <p:cNvCxnSpPr/>
            <p:nvPr/>
          </p:nvCxnSpPr>
          <p:spPr>
            <a:xfrm>
              <a:off x="726115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85" name="Google Shape;785;p85"/>
            <p:cNvSpPr txBox="1"/>
            <p:nvPr/>
          </p:nvSpPr>
          <p:spPr>
            <a:xfrm>
              <a:off x="708842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3</a:t>
              </a:r>
              <a:endParaRPr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786" name="Google Shape;786;p85"/>
            <p:cNvSpPr txBox="1"/>
            <p:nvPr/>
          </p:nvSpPr>
          <p:spPr>
            <a:xfrm>
              <a:off x="1477470" y="3376888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1</a:t>
              </a:r>
              <a:endParaRPr sz="20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</p:grpSp>
      <p:sp>
        <p:nvSpPr>
          <p:cNvPr id="787" name="Google Shape;787;p85"/>
          <p:cNvSpPr/>
          <p:nvPr/>
        </p:nvSpPr>
        <p:spPr>
          <a:xfrm>
            <a:off x="4359482" y="3633211"/>
            <a:ext cx="426000" cy="42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85"/>
          <p:cNvSpPr/>
          <p:nvPr/>
        </p:nvSpPr>
        <p:spPr>
          <a:xfrm>
            <a:off x="7184455" y="3653826"/>
            <a:ext cx="426000" cy="42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91" name="Google Shape;791;p85"/>
          <p:cNvSpPr txBox="1"/>
          <p:nvPr/>
        </p:nvSpPr>
        <p:spPr>
          <a:xfrm>
            <a:off x="836950" y="2395722"/>
            <a:ext cx="1907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need to manually fill the data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3" name="Google Shape;793;p85"/>
          <p:cNvSpPr txBox="1"/>
          <p:nvPr/>
        </p:nvSpPr>
        <p:spPr>
          <a:xfrm>
            <a:off x="3642350" y="2176320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 saving for organizations with huge data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5" name="Google Shape;795;p85"/>
          <p:cNvSpPr txBox="1"/>
          <p:nvPr/>
        </p:nvSpPr>
        <p:spPr>
          <a:xfrm>
            <a:off x="6447750" y="2395722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Digitilisation of data is always better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6" name="Google Shape;796;p85"/>
          <p:cNvSpPr txBox="1"/>
          <p:nvPr/>
        </p:nvSpPr>
        <p:spPr>
          <a:xfrm>
            <a:off x="4399918" y="3679473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2</a:t>
            </a:r>
            <a:endParaRPr sz="20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797" name="Google Shape;797;p85"/>
          <p:cNvSpPr txBox="1"/>
          <p:nvPr/>
        </p:nvSpPr>
        <p:spPr>
          <a:xfrm>
            <a:off x="7229625" y="3700089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3</a:t>
            </a:r>
            <a:endParaRPr sz="20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5"/>
          <p:cNvSpPr/>
          <p:nvPr/>
        </p:nvSpPr>
        <p:spPr>
          <a:xfrm>
            <a:off x="1568790" y="3635425"/>
            <a:ext cx="426000" cy="42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9" name="Google Shape;779;p85"/>
          <p:cNvGrpSpPr/>
          <p:nvPr/>
        </p:nvGrpSpPr>
        <p:grpSpPr>
          <a:xfrm>
            <a:off x="-44867" y="3274435"/>
            <a:ext cx="7620077" cy="742238"/>
            <a:chOff x="-186057" y="2971850"/>
            <a:chExt cx="7620077" cy="742238"/>
          </a:xfrm>
        </p:grpSpPr>
        <p:cxnSp>
          <p:nvCxnSpPr>
            <p:cNvPr id="780" name="Google Shape;780;p85"/>
            <p:cNvCxnSpPr/>
            <p:nvPr/>
          </p:nvCxnSpPr>
          <p:spPr>
            <a:xfrm>
              <a:off x="16502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81" name="Google Shape;781;p85"/>
            <p:cNvCxnSpPr/>
            <p:nvPr/>
          </p:nvCxnSpPr>
          <p:spPr>
            <a:xfrm>
              <a:off x="-186057" y="3545500"/>
              <a:ext cx="7404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85"/>
            <p:cNvCxnSpPr/>
            <p:nvPr/>
          </p:nvCxnSpPr>
          <p:spPr>
            <a:xfrm>
              <a:off x="443680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83" name="Google Shape;783;p85"/>
            <p:cNvSpPr txBox="1"/>
            <p:nvPr/>
          </p:nvSpPr>
          <p:spPr>
            <a:xfrm>
              <a:off x="426407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2</a:t>
              </a:r>
              <a:endParaRPr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cxnSp>
          <p:nvCxnSpPr>
            <p:cNvPr id="784" name="Google Shape;784;p85"/>
            <p:cNvCxnSpPr/>
            <p:nvPr/>
          </p:nvCxnSpPr>
          <p:spPr>
            <a:xfrm>
              <a:off x="7261150" y="2971850"/>
              <a:ext cx="0" cy="408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85" name="Google Shape;785;p85"/>
            <p:cNvSpPr txBox="1"/>
            <p:nvPr/>
          </p:nvSpPr>
          <p:spPr>
            <a:xfrm>
              <a:off x="7088420" y="3366580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3</a:t>
              </a:r>
              <a:endParaRPr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786" name="Google Shape;786;p85"/>
            <p:cNvSpPr txBox="1"/>
            <p:nvPr/>
          </p:nvSpPr>
          <p:spPr>
            <a:xfrm>
              <a:off x="1477470" y="3376888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1</a:t>
              </a:r>
              <a:endParaRPr sz="20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</p:grpSp>
      <p:sp>
        <p:nvSpPr>
          <p:cNvPr id="787" name="Google Shape;787;p85"/>
          <p:cNvSpPr/>
          <p:nvPr/>
        </p:nvSpPr>
        <p:spPr>
          <a:xfrm>
            <a:off x="4359482" y="3633211"/>
            <a:ext cx="426000" cy="42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85"/>
          <p:cNvSpPr/>
          <p:nvPr/>
        </p:nvSpPr>
        <p:spPr>
          <a:xfrm>
            <a:off x="7184455" y="3653826"/>
            <a:ext cx="426000" cy="42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LIMITATIONS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91" name="Google Shape;791;p85"/>
          <p:cNvSpPr txBox="1"/>
          <p:nvPr/>
        </p:nvSpPr>
        <p:spPr>
          <a:xfrm>
            <a:off x="836950" y="2395722"/>
            <a:ext cx="1907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image has to be a clear one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3" name="Google Shape;793;p85"/>
          <p:cNvSpPr txBox="1"/>
          <p:nvPr/>
        </p:nvSpPr>
        <p:spPr>
          <a:xfrm>
            <a:off x="3642350" y="2176320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Accuracy is less for now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5" name="Google Shape;795;p85"/>
          <p:cNvSpPr txBox="1"/>
          <p:nvPr/>
        </p:nvSpPr>
        <p:spPr>
          <a:xfrm>
            <a:off x="6447750" y="2395722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Only few attributes identified in this version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6" name="Google Shape;796;p85"/>
          <p:cNvSpPr txBox="1"/>
          <p:nvPr/>
        </p:nvSpPr>
        <p:spPr>
          <a:xfrm>
            <a:off x="4399918" y="3679473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2</a:t>
            </a:r>
            <a:endParaRPr sz="20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797" name="Google Shape;797;p85"/>
          <p:cNvSpPr txBox="1"/>
          <p:nvPr/>
        </p:nvSpPr>
        <p:spPr>
          <a:xfrm>
            <a:off x="7229625" y="3700089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3</a:t>
            </a:r>
            <a:endParaRPr sz="20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</p:spTree>
    <p:extLst>
      <p:ext uri="{BB962C8B-B14F-4D97-AF65-F5344CB8AC3E}">
        <p14:creationId xmlns:p14="http://schemas.microsoft.com/office/powerpoint/2010/main" val="3260793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7"/>
          <p:cNvSpPr txBox="1">
            <a:spLocks noGrp="1"/>
          </p:cNvSpPr>
          <p:nvPr>
            <p:ph type="title" idx="4"/>
          </p:nvPr>
        </p:nvSpPr>
        <p:spPr>
          <a:xfrm>
            <a:off x="327719" y="3437043"/>
            <a:ext cx="2371334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>
                    <a:lumMod val="50000"/>
                  </a:schemeClr>
                </a:solidFill>
                <a:latin typeface="Rozha One"/>
                <a:ea typeface="Rozha One"/>
                <a:cs typeface="Rozha One"/>
                <a:sym typeface="Rozha One"/>
              </a:rPr>
              <a:t>DATABASE</a:t>
            </a:r>
            <a:endParaRPr dirty="0">
              <a:solidFill>
                <a:schemeClr val="accent2">
                  <a:lumMod val="50000"/>
                </a:schemeClr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815" name="Google Shape;815;p87"/>
          <p:cNvSpPr txBox="1">
            <a:spLocks noGrp="1"/>
          </p:cNvSpPr>
          <p:nvPr>
            <p:ph type="title"/>
          </p:nvPr>
        </p:nvSpPr>
        <p:spPr>
          <a:xfrm>
            <a:off x="327719" y="1681008"/>
            <a:ext cx="4250865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>
                    <a:lumMod val="50000"/>
                  </a:schemeClr>
                </a:solidFill>
                <a:latin typeface="Rozha One"/>
                <a:ea typeface="Rozha One"/>
                <a:cs typeface="Rozha One"/>
                <a:sym typeface="Rozha One"/>
              </a:rPr>
              <a:t>MORE ACCURACY</a:t>
            </a:r>
            <a:endParaRPr dirty="0">
              <a:solidFill>
                <a:schemeClr val="accent2">
                  <a:lumMod val="50000"/>
                </a:schemeClr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817" name="Google Shape;817;p87"/>
          <p:cNvSpPr txBox="1">
            <a:spLocks noGrp="1"/>
          </p:cNvSpPr>
          <p:nvPr>
            <p:ph type="title" idx="2"/>
          </p:nvPr>
        </p:nvSpPr>
        <p:spPr>
          <a:xfrm>
            <a:off x="287390" y="2504710"/>
            <a:ext cx="4823326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>
                    <a:lumMod val="50000"/>
                  </a:schemeClr>
                </a:solidFill>
                <a:latin typeface="Rozha One"/>
                <a:ea typeface="Rozha One"/>
                <a:cs typeface="Rozha One"/>
                <a:sym typeface="Rozha One"/>
              </a:rPr>
              <a:t>MORE ATTRIBUTES IDENTIFIED</a:t>
            </a:r>
            <a:endParaRPr dirty="0">
              <a:solidFill>
                <a:schemeClr val="accent2">
                  <a:lumMod val="50000"/>
                </a:schemeClr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820" name="Google Shape;820;p87"/>
          <p:cNvSpPr txBox="1">
            <a:spLocks noGrp="1"/>
          </p:cNvSpPr>
          <p:nvPr>
            <p:ph type="title" idx="6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09"/>
          <p:cNvSpPr txBox="1">
            <a:spLocks noGrp="1"/>
          </p:cNvSpPr>
          <p:nvPr>
            <p:ph type="title"/>
          </p:nvPr>
        </p:nvSpPr>
        <p:spPr>
          <a:xfrm>
            <a:off x="514775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chemeClr val="dk1"/>
                </a:solidFill>
              </a:rPr>
              <a:t>THANK</a:t>
            </a:r>
            <a:br>
              <a:rPr lang="en" sz="7000" dirty="0">
                <a:solidFill>
                  <a:schemeClr val="dk1"/>
                </a:solidFill>
              </a:rPr>
            </a:br>
            <a:r>
              <a:rPr lang="en" sz="7000" dirty="0">
                <a:solidFill>
                  <a:schemeClr val="dk1"/>
                </a:solidFill>
              </a:rPr>
              <a:t>YOU!</a:t>
            </a:r>
            <a:endParaRPr sz="7000" dirty="0">
              <a:solidFill>
                <a:schemeClr val="dk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8372F-CA38-499E-9358-D4EA78AE5F84}"/>
              </a:ext>
            </a:extLst>
          </p:cNvPr>
          <p:cNvSpPr/>
          <p:nvPr/>
        </p:nvSpPr>
        <p:spPr>
          <a:xfrm>
            <a:off x="2764465" y="3267740"/>
            <a:ext cx="3926958" cy="5812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A301F-B838-4A69-9C86-1EE1CEE08A4E}"/>
              </a:ext>
            </a:extLst>
          </p:cNvPr>
          <p:cNvSpPr/>
          <p:nvPr/>
        </p:nvSpPr>
        <p:spPr>
          <a:xfrm>
            <a:off x="2840821" y="550643"/>
            <a:ext cx="31646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Technical Pool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B7341-85BF-4824-8233-CF3EE7D9F8A5}"/>
              </a:ext>
            </a:extLst>
          </p:cNvPr>
          <p:cNvSpPr txBox="1"/>
          <p:nvPr/>
        </p:nvSpPr>
        <p:spPr>
          <a:xfrm flipH="1">
            <a:off x="143340" y="1254641"/>
            <a:ext cx="6774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Python 3.8.8( </a:t>
            </a:r>
            <a:r>
              <a:rPr lang="en-US" sz="1800"/>
              <a:t>Image processing)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 CSS (Front 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Django server for the transfer of data between front end and backend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Easyocr</a:t>
            </a:r>
            <a:r>
              <a:rPr lang="en-US" sz="1800" dirty="0"/>
              <a:t> : Open source library for text recognition which when used returns the coordinates of the text, the text itself and the accuracy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6786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A301F-B838-4A69-9C86-1EE1CEE08A4E}"/>
              </a:ext>
            </a:extLst>
          </p:cNvPr>
          <p:cNvSpPr/>
          <p:nvPr/>
        </p:nvSpPr>
        <p:spPr>
          <a:xfrm>
            <a:off x="3450762" y="550643"/>
            <a:ext cx="19447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Easyocr</a:t>
            </a: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48C3-322F-4113-BFE6-26E99FFD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999386"/>
            <a:ext cx="7995684" cy="1841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A7515-DC94-4670-8D33-CCAB5AE0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770" y="1250648"/>
            <a:ext cx="2566940" cy="1633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59585-8E51-4763-AC88-B93DF86EB93F}"/>
              </a:ext>
            </a:extLst>
          </p:cNvPr>
          <p:cNvSpPr txBox="1"/>
          <p:nvPr/>
        </p:nvSpPr>
        <p:spPr>
          <a:xfrm>
            <a:off x="333153" y="1559442"/>
            <a:ext cx="1807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B20A37-475A-4228-8009-965C81E80323}"/>
              </a:ext>
            </a:extLst>
          </p:cNvPr>
          <p:cNvCxnSpPr/>
          <p:nvPr/>
        </p:nvCxnSpPr>
        <p:spPr>
          <a:xfrm>
            <a:off x="1991833" y="2438400"/>
            <a:ext cx="6592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87A574-AF4D-4D5E-9625-7BAA63AAFF85}"/>
              </a:ext>
            </a:extLst>
          </p:cNvPr>
          <p:cNvCxnSpPr/>
          <p:nvPr/>
        </p:nvCxnSpPr>
        <p:spPr>
          <a:xfrm>
            <a:off x="3974149" y="4419431"/>
            <a:ext cx="659218" cy="0"/>
          </a:xfrm>
          <a:prstGeom prst="line">
            <a:avLst/>
          </a:prstGeom>
          <a:ln w="952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5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>
            <a:spLocks noGrp="1"/>
          </p:cNvSpPr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My Approach</a:t>
            </a:r>
            <a:endParaRPr sz="2700" dirty="0">
              <a:solidFill>
                <a:schemeClr val="dk1"/>
              </a:solidFill>
            </a:endParaRPr>
          </a:p>
        </p:txBody>
      </p:sp>
      <p:sp>
        <p:nvSpPr>
          <p:cNvPr id="713" name="Google Shape;713;p80"/>
          <p:cNvSpPr txBox="1">
            <a:spLocks noGrp="1"/>
          </p:cNvSpPr>
          <p:nvPr>
            <p:ph type="body" idx="1"/>
          </p:nvPr>
        </p:nvSpPr>
        <p:spPr>
          <a:xfrm>
            <a:off x="536016" y="944100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Using certain keywords which are unique to those documents, easily able to identify the given document</a:t>
            </a:r>
            <a:endParaRPr sz="2000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026" name="Picture 2" descr="India Passport Template Psd - Novelty Document Store">
            <a:extLst>
              <a:ext uri="{FF2B5EF4-FFF2-40B4-BE49-F238E27FC236}">
                <a16:creationId xmlns:a16="http://schemas.microsoft.com/office/drawing/2014/main" id="{AE0FAB93-8909-4514-86C0-FE03726B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3" y="2012872"/>
            <a:ext cx="2112446" cy="294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CA350C-300E-49DD-8D41-C0B051DF86E7}"/>
              </a:ext>
            </a:extLst>
          </p:cNvPr>
          <p:cNvCxnSpPr/>
          <p:nvPr/>
        </p:nvCxnSpPr>
        <p:spPr>
          <a:xfrm>
            <a:off x="1637414" y="3693042"/>
            <a:ext cx="7797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A6F14E8-3530-4242-AAF9-2A921F6E4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3" t="10573" r="15582" b="10506"/>
          <a:stretch/>
        </p:blipFill>
        <p:spPr>
          <a:xfrm>
            <a:off x="3749860" y="2204484"/>
            <a:ext cx="3353325" cy="208818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67673B-CE00-4672-8CA2-AFDB6A556904}"/>
              </a:ext>
            </a:extLst>
          </p:cNvPr>
          <p:cNvCxnSpPr>
            <a:cxnSpLocks/>
          </p:cNvCxnSpPr>
          <p:nvPr/>
        </p:nvCxnSpPr>
        <p:spPr>
          <a:xfrm>
            <a:off x="5695507" y="2497322"/>
            <a:ext cx="96756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THE ATTRIBUTES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0" name="Google Shape;720;p81"/>
          <p:cNvSpPr txBox="1">
            <a:spLocks noGrp="1"/>
          </p:cNvSpPr>
          <p:nvPr>
            <p:ph type="title" idx="5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Compare the attributes with the ones present in the original</a:t>
            </a:r>
            <a:endParaRPr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721" name="Google Shape;721;p81"/>
          <p:cNvSpPr txBox="1">
            <a:spLocks noGrp="1"/>
          </p:cNvSpPr>
          <p:nvPr>
            <p:ph type="title"/>
          </p:nvPr>
        </p:nvSpPr>
        <p:spPr>
          <a:xfrm>
            <a:off x="6078192" y="1901143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rPr>
              <a:t>The next element of the attribute will give its value</a:t>
            </a:r>
            <a:endParaRPr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723" name="Google Shape;723;p81"/>
          <p:cNvSpPr txBox="1">
            <a:spLocks noGrp="1"/>
          </p:cNvSpPr>
          <p:nvPr>
            <p:ph type="title" idx="2"/>
          </p:nvPr>
        </p:nvSpPr>
        <p:spPr>
          <a:xfrm>
            <a:off x="2309177" y="1366817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01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724" name="Google Shape;724;p81"/>
          <p:cNvSpPr txBox="1">
            <a:spLocks noGrp="1"/>
          </p:cNvSpPr>
          <p:nvPr>
            <p:ph type="title" idx="3"/>
          </p:nvPr>
        </p:nvSpPr>
        <p:spPr>
          <a:xfrm>
            <a:off x="7015856" y="1366817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02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E0112A-A781-4809-B057-7BD2C7C8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3" t="10573" r="15582" b="10506"/>
          <a:stretch/>
        </p:blipFill>
        <p:spPr>
          <a:xfrm>
            <a:off x="2895337" y="2795626"/>
            <a:ext cx="3353325" cy="208818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ECDB54-75BA-40AE-B04F-6662FC43EF74}"/>
              </a:ext>
            </a:extLst>
          </p:cNvPr>
          <p:cNvCxnSpPr>
            <a:cxnSpLocks/>
          </p:cNvCxnSpPr>
          <p:nvPr/>
        </p:nvCxnSpPr>
        <p:spPr>
          <a:xfrm>
            <a:off x="2508889" y="2795626"/>
            <a:ext cx="581642" cy="13510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102F19-2DF7-413F-A348-6B595D5A8C35}"/>
              </a:ext>
            </a:extLst>
          </p:cNvPr>
          <p:cNvCxnSpPr>
            <a:cxnSpLocks/>
          </p:cNvCxnSpPr>
          <p:nvPr/>
        </p:nvCxnSpPr>
        <p:spPr>
          <a:xfrm flipH="1">
            <a:off x="3661145" y="2517222"/>
            <a:ext cx="2700931" cy="16294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2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FINDING MISUSE</a:t>
            </a:r>
            <a:endParaRPr sz="2700" dirty="0">
              <a:solidFill>
                <a:schemeClr val="dk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2EC80-559C-486E-82E4-525925CA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941" y="1143099"/>
            <a:ext cx="5744366" cy="2070900"/>
          </a:xfrm>
        </p:spPr>
        <p:txBody>
          <a:bodyPr/>
          <a:lstStyle/>
          <a:p>
            <a:r>
              <a:rPr lang="en-US" dirty="0"/>
              <a:t>Initially checks for facial recognition</a:t>
            </a:r>
          </a:p>
          <a:p>
            <a:r>
              <a:rPr lang="en-US" dirty="0"/>
              <a:t>If number of words are less or more than a given threshold will not identify the 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AFDFC-79BC-4384-83A0-39BA0077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38" y="2367468"/>
            <a:ext cx="2177244" cy="1632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F8D757-2D3C-4BBE-9293-033A8BAA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90289"/>
            <a:ext cx="3909503" cy="207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3E861B-8E4E-4D58-B8FE-09E9D6BE9013}"/>
              </a:ext>
            </a:extLst>
          </p:cNvPr>
          <p:cNvSpPr txBox="1"/>
          <p:nvPr/>
        </p:nvSpPr>
        <p:spPr>
          <a:xfrm>
            <a:off x="779721" y="4215853"/>
            <a:ext cx="195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face recognized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811C-67E0-4158-85F7-20CE3B793182}"/>
              </a:ext>
            </a:extLst>
          </p:cNvPr>
          <p:cNvSpPr txBox="1"/>
          <p:nvPr/>
        </p:nvSpPr>
        <p:spPr>
          <a:xfrm flipH="1">
            <a:off x="5261168" y="4108131"/>
            <a:ext cx="2293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words pass the maximum limit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2541222" y="647792"/>
            <a:ext cx="3944637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OUTPUT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A5460-AC8E-46B9-B0BE-75F3B758B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692" y="1495647"/>
            <a:ext cx="4552862" cy="2485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201D9-7BD9-465D-B70C-FEE0913E9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02" y="1360382"/>
            <a:ext cx="3047268" cy="2621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91949-F055-4F48-A05A-6CF913046941}"/>
              </a:ext>
            </a:extLst>
          </p:cNvPr>
          <p:cNvSpPr txBox="1"/>
          <p:nvPr/>
        </p:nvSpPr>
        <p:spPr>
          <a:xfrm>
            <a:off x="441274" y="4065055"/>
            <a:ext cx="6944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has been identified as PAN Card  and the attributes and their  values have been identified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BB1717-0D3B-4B67-B131-CFEF4BC7975F}"/>
              </a:ext>
            </a:extLst>
          </p:cNvPr>
          <p:cNvCxnSpPr/>
          <p:nvPr/>
        </p:nvCxnSpPr>
        <p:spPr>
          <a:xfrm flipH="1">
            <a:off x="836428" y="2991293"/>
            <a:ext cx="4820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8DF2FF-F10D-483B-BBDD-28E29011702A}"/>
              </a:ext>
            </a:extLst>
          </p:cNvPr>
          <p:cNvCxnSpPr/>
          <p:nvPr/>
        </p:nvCxnSpPr>
        <p:spPr>
          <a:xfrm flipH="1">
            <a:off x="4851991" y="1959935"/>
            <a:ext cx="4820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SOME OTHER EXAMPLES</a:t>
            </a:r>
            <a:endParaRPr sz="27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18EF2-E48E-47EA-BAAB-B7F6E297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91" y="1585099"/>
            <a:ext cx="3577116" cy="2875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69CF3-3DC0-43AA-96A2-68494EB09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38" y="1526288"/>
            <a:ext cx="4191363" cy="276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SOME OTHER EXAMPLES</a:t>
            </a:r>
            <a:endParaRPr sz="2700"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D7F2B-4E23-4315-918D-98BF7765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5" y="1683436"/>
            <a:ext cx="3540190" cy="284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51113-31E0-43D0-9F61-01D61E61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965" y="1775085"/>
            <a:ext cx="4023709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88130"/>
      </p:ext>
    </p:extLst>
  </p:cSld>
  <p:clrMapOvr>
    <a:masterClrMapping/>
  </p:clrMapOvr>
</p:sld>
</file>

<file path=ppt/theme/theme1.xml><?xml version="1.0" encoding="utf-8"?>
<a:theme xmlns:a="http://schemas.openxmlformats.org/drawingml/2006/main" name="2021 Marketing Plan by Slidesgo">
  <a:themeElements>
    <a:clrScheme name="Simple Light">
      <a:dk1>
        <a:srgbClr val="1D262D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249</Words>
  <Application>Microsoft Office PowerPoint</Application>
  <PresentationFormat>On-screen Show (16:9)</PresentationFormat>
  <Paragraphs>59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Manjari</vt:lpstr>
      <vt:lpstr>Rozha One</vt:lpstr>
      <vt:lpstr>Poppins</vt:lpstr>
      <vt:lpstr>Barlow</vt:lpstr>
      <vt:lpstr>Arial</vt:lpstr>
      <vt:lpstr>Barlow Condensed</vt:lpstr>
      <vt:lpstr>Barlow Condensed Light</vt:lpstr>
      <vt:lpstr>2021 Marketing Plan by Slidesgo</vt:lpstr>
      <vt:lpstr>2021 Marketing Plan by Slidesgo</vt:lpstr>
      <vt:lpstr>OPTICAL CHARACTER RECOGNITION</vt:lpstr>
      <vt:lpstr>PowerPoint Presentation</vt:lpstr>
      <vt:lpstr>PowerPoint Presentation</vt:lpstr>
      <vt:lpstr>My Approach</vt:lpstr>
      <vt:lpstr>FINDING THE ATTRIBUTES</vt:lpstr>
      <vt:lpstr>FINDING MISUSE</vt:lpstr>
      <vt:lpstr>SAMPLE OUTPUT</vt:lpstr>
      <vt:lpstr>SOME OTHER EXAMPLES</vt:lpstr>
      <vt:lpstr>SOME OTHER EXAMPLES</vt:lpstr>
      <vt:lpstr>SOME OTHER EXAMPLES</vt:lpstr>
      <vt:lpstr>SOME OTHER EXAMPLES</vt:lpstr>
      <vt:lpstr>FLOW</vt:lpstr>
      <vt:lpstr>FLOW</vt:lpstr>
      <vt:lpstr>FLOW</vt:lpstr>
      <vt:lpstr>FLOW</vt:lpstr>
      <vt:lpstr>BENEFITS</vt:lpstr>
      <vt:lpstr>LIMITATIONS</vt:lpstr>
      <vt:lpstr>DATABASE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19</cp:revision>
  <dcterms:modified xsi:type="dcterms:W3CDTF">2021-06-14T05:07:08Z</dcterms:modified>
</cp:coreProperties>
</file>